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aleway"/>
      <p:regular r:id="rId9"/>
      <p:bold r:id="rId10"/>
      <p:italic r:id="rId11"/>
      <p:boldItalic r:id="rId12"/>
    </p:embeddedFont>
    <p:embeddedFont>
      <p:font typeface="La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italic.fntdata"/><Relationship Id="rId10" Type="http://schemas.openxmlformats.org/officeDocument/2006/relationships/font" Target="fonts/Raleway-bold.fntdata"/><Relationship Id="rId13" Type="http://schemas.openxmlformats.org/officeDocument/2006/relationships/font" Target="fonts/Lato-regular.fntdata"/><Relationship Id="rId12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regular.fntdata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6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cfa342fa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3cfa342fa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Carrefour : gestion des stocks, demande client plus optimal.</a:t>
            </a:r>
            <a:br>
              <a:rPr lang="fr"/>
            </a:br>
            <a:r>
              <a:rPr lang="fr"/>
              <a:t>Peugeot : gestion des conducteurs, detection 360 à l’exterieur.</a:t>
            </a:r>
            <a:br>
              <a:rPr lang="fr"/>
            </a:br>
            <a:r>
              <a:rPr lang="fr"/>
              <a:t>Youtube : recommandation, Traduction automatique.</a:t>
            </a:r>
            <a:br>
              <a:rPr lang="fr"/>
            </a:br>
            <a:r>
              <a:rPr lang="fr"/>
              <a:t>Siri : </a:t>
            </a:r>
            <a:r>
              <a:rPr lang="fr"/>
              <a:t>Intègre</a:t>
            </a:r>
            <a:r>
              <a:rPr lang="fr"/>
              <a:t> ia dans résultat de recherche vocal.</a:t>
            </a:r>
            <a:br>
              <a:rPr lang="fr"/>
            </a:br>
            <a:r>
              <a:rPr lang="fr"/>
              <a:t>Reconnaissance faciale : integre ia pour reconnaitre malgré changement de coiffure, lunettes etc.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cfa342fad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cfa342fa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Premier match en 1996 revanche en 1997.</a:t>
            </a:r>
            <a:br>
              <a:rPr lang="fr"/>
            </a:br>
            <a:r>
              <a:rPr lang="fr"/>
              <a:t>Premier gagné par kasparov et second par deep blue, développé par ibm.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INTELLIGENCE ARTIFICIELLE </a:t>
            </a:r>
            <a:endParaRPr/>
          </a:p>
        </p:txBody>
      </p:sp>
      <p:pic>
        <p:nvPicPr>
          <p:cNvPr id="87" name="Google Shape;87;p13" title="image-removebg-preview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21400"/>
            <a:ext cx="6245974" cy="35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Où en trouve-t-on ?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13167" l="29258" r="30155" t="13882"/>
          <a:stretch/>
        </p:blipFill>
        <p:spPr>
          <a:xfrm>
            <a:off x="7507325" y="554450"/>
            <a:ext cx="1428825" cy="134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title="image-removebg-previe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6625" y="3122575"/>
            <a:ext cx="2722050" cy="16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1" y="508853"/>
            <a:ext cx="1971548" cy="139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6">
            <a:alphaModFix/>
          </a:blip>
          <a:srcRect b="18721" l="31221" r="29927" t="21847"/>
          <a:stretch/>
        </p:blipFill>
        <p:spPr>
          <a:xfrm>
            <a:off x="437750" y="3091675"/>
            <a:ext cx="1726400" cy="17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6675" y="3178124"/>
            <a:ext cx="3128878" cy="17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77050" y="2259650"/>
            <a:ext cx="2021325" cy="20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758650" y="7495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L’histoire de l’IA</a:t>
            </a:r>
            <a:endParaRPr/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56500" y="2478750"/>
            <a:ext cx="1831500" cy="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Deep Blue vs Kasparov</a:t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450" y="1794750"/>
            <a:ext cx="2663100" cy="178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 b="32209" l="26172" r="25875" t="32683"/>
          <a:stretch/>
        </p:blipFill>
        <p:spPr>
          <a:xfrm>
            <a:off x="182275" y="3998050"/>
            <a:ext cx="2663100" cy="97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5">
            <a:alphaModFix/>
          </a:blip>
          <a:srcRect b="33599" l="9104" r="8874" t="34058"/>
          <a:stretch/>
        </p:blipFill>
        <p:spPr>
          <a:xfrm>
            <a:off x="2998550" y="4236050"/>
            <a:ext cx="3322301" cy="7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6">
            <a:alphaModFix/>
          </a:blip>
          <a:srcRect b="5919" l="14419" r="14090" t="7410"/>
          <a:stretch/>
        </p:blipFill>
        <p:spPr>
          <a:xfrm>
            <a:off x="6901775" y="3353250"/>
            <a:ext cx="1781348" cy="161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